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17"/>
  </p:notesMasterIdLst>
  <p:sldIdLst>
    <p:sldId id="256" r:id="rId5"/>
    <p:sldId id="257" r:id="rId6"/>
    <p:sldId id="258" r:id="rId7"/>
    <p:sldId id="276" r:id="rId8"/>
    <p:sldId id="277" r:id="rId9"/>
    <p:sldId id="275" r:id="rId10"/>
    <p:sldId id="278" r:id="rId11"/>
    <p:sldId id="273" r:id="rId12"/>
    <p:sldId id="259" r:id="rId13"/>
    <p:sldId id="274" r:id="rId14"/>
    <p:sldId id="260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068C1B72-8A1D-489F-B3CE-381272CCE99D}"/>
    <pc:docChg chg="custSel modSld">
      <pc:chgData name="Mariëlle  Huisman" userId="55be1199-5f3d-4c54-9c78-5059b7043508" providerId="ADAL" clId="{068C1B72-8A1D-489F-B3CE-381272CCE99D}" dt="2020-02-25T10:46:32.161" v="772" actId="20577"/>
      <pc:docMkLst>
        <pc:docMk/>
      </pc:docMkLst>
      <pc:sldChg chg="modSp">
        <pc:chgData name="Mariëlle  Huisman" userId="55be1199-5f3d-4c54-9c78-5059b7043508" providerId="ADAL" clId="{068C1B72-8A1D-489F-B3CE-381272CCE99D}" dt="2020-02-25T10:46:32.161" v="772" actId="20577"/>
        <pc:sldMkLst>
          <pc:docMk/>
          <pc:sldMk cId="938514644" sldId="277"/>
        </pc:sldMkLst>
        <pc:spChg chg="mod">
          <ac:chgData name="Mariëlle  Huisman" userId="55be1199-5f3d-4c54-9c78-5059b7043508" providerId="ADAL" clId="{068C1B72-8A1D-489F-B3CE-381272CCE99D}" dt="2020-02-25T10:46:32.161" v="772" actId="20577"/>
          <ac:spMkLst>
            <pc:docMk/>
            <pc:sldMk cId="938514644" sldId="277"/>
            <ac:spMk id="3" creationId="{E29E3810-B4FB-4894-902C-9B0CEB62DC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D046F-7EB9-46F7-88AA-D47CB984FB21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ED84E-19EC-4D18-B1B5-3C4CFF4A4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04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DAGMAR</a:t>
            </a:r>
          </a:p>
          <a:p>
            <a:r>
              <a:rPr lang="nl-NL" b="1" dirty="0"/>
              <a:t>10 minuten</a:t>
            </a:r>
          </a:p>
          <a:p>
            <a:r>
              <a:rPr lang="nl-NL" b="0" dirty="0"/>
              <a:t>3 sheets</a:t>
            </a:r>
          </a:p>
          <a:p>
            <a:pPr>
              <a:buFont typeface="Arial" pitchFamily="34" charset="0"/>
              <a:buChar char="•"/>
            </a:pPr>
            <a:r>
              <a:rPr lang="nl-NL" b="0" dirty="0"/>
              <a:t>Vier fasen,</a:t>
            </a:r>
            <a:r>
              <a:rPr lang="nl-NL" b="0" baseline="0" dirty="0"/>
              <a:t> drie beslismomenten</a:t>
            </a:r>
          </a:p>
          <a:p>
            <a:pPr>
              <a:buFont typeface="Arial" pitchFamily="34" charset="0"/>
              <a:buChar char="•"/>
            </a:pPr>
            <a:r>
              <a:rPr lang="nl-NL" b="0" baseline="0" dirty="0"/>
              <a:t>Uitgangspunten</a:t>
            </a:r>
          </a:p>
          <a:p>
            <a:pPr>
              <a:buFont typeface="Arial" pitchFamily="34" charset="0"/>
              <a:buChar char="•"/>
            </a:pPr>
            <a:r>
              <a:rPr lang="nl-NL" b="0" baseline="0" dirty="0"/>
              <a:t>Voorbeeld schuurtje bouwen</a:t>
            </a: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303AC-BE04-4CB6-BFD6-DA98F3613F37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88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36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92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177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135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281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990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05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06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9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3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67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35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10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465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2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16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F241-C22C-4A13-AED0-3985AA32830D}" type="datetimeFigureOut">
              <a:rPr lang="nl-NL" smtClean="0"/>
              <a:t>25-2-2020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51E907-071D-4B6B-A80C-F0FA25BFE8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A14D9B3-B3CF-4AC4-B747-AB5864EE8E56}"/>
              </a:ext>
            </a:extLst>
          </p:cNvPr>
          <p:cNvSpPr txBox="1"/>
          <p:nvPr/>
        </p:nvSpPr>
        <p:spPr>
          <a:xfrm>
            <a:off x="4442334" y="3048000"/>
            <a:ext cx="6960759" cy="28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Afstudeerproject</a:t>
            </a:r>
            <a:endParaRPr lang="en-US" sz="48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			PBSD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</a:t>
            </a:r>
            <a:r>
              <a:rPr lang="en-US" sz="4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Lesweek</a:t>
            </a:r>
            <a:r>
              <a:rPr lang="en-US" sz="4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18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723221" y="660105"/>
            <a:ext cx="84739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Planning Pitch </a:t>
            </a:r>
          </a:p>
          <a:p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 overleg met jullie.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Neemt hele les in beslag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Tussen de 1 en 5 minuten.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Maximaal 1 PowerPoint (mag – hoeft niet)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Klas stelt bij alle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pitches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vragen</a:t>
            </a:r>
          </a:p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7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F9E71A6-93D8-4DC0-AB9E-03211CC634E8}"/>
              </a:ext>
            </a:extLst>
          </p:cNvPr>
          <p:cNvSpPr/>
          <p:nvPr/>
        </p:nvSpPr>
        <p:spPr>
          <a:xfrm>
            <a:off x="453793" y="443567"/>
            <a:ext cx="999801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Voor nu:</a:t>
            </a:r>
            <a:r>
              <a:rPr lang="nl-NL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groepje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fontAlgn="base"/>
            <a:endParaRPr lang="nl-NL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nl-NL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Iedereen heeft een duo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werkt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alleen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Start met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bijlage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logboek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op je laptop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werk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hierin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Iedereen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heft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‘critical friend’.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Ieder groepje/individu komt met hun projectvoorstel langs bij mij.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*  Eerste reactie op het projectvoorstel van de docent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er groepje komt met hun projectvoorstel langs </a:t>
            </a:r>
            <a:r>
              <a:rPr lang="en-US" dirty="0">
                <a:latin typeface="Century Gothic" panose="020B0502020202020204" pitchFamily="34" charset="0"/>
              </a:rPr>
              <a:t>​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0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F9E71A6-93D8-4DC0-AB9E-03211CC634E8}"/>
              </a:ext>
            </a:extLst>
          </p:cNvPr>
          <p:cNvSpPr/>
          <p:nvPr/>
        </p:nvSpPr>
        <p:spPr>
          <a:xfrm>
            <a:off x="517589" y="1070888"/>
            <a:ext cx="99980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Projectvoorstel</a:t>
            </a:r>
          </a:p>
          <a:p>
            <a:pPr fontAlgn="base"/>
            <a:endParaRPr lang="nl-N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Neem het onderstaande op in je projectvoorstel = borging</a:t>
            </a:r>
          </a:p>
          <a:p>
            <a:pPr fontAlgn="base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Benoem de werkprocessen en competenties die centraal staan bij het ontwikkelen van je beroepsproduct? (deze kun je halen uit het kwalificatiedossier)</a:t>
            </a:r>
          </a:p>
          <a:p>
            <a:pPr fontAlgn="base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kennis, vaardigheden en houding heb je nodig om het beroepsproduct te ontwikkelen? (deze kun je halen uit het kwalificatiedossier)</a:t>
            </a: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er groepje komt met hun projectvoorstel langs </a:t>
            </a:r>
            <a:r>
              <a:rPr lang="en-US" dirty="0">
                <a:latin typeface="Century Gothic" panose="020B0502020202020204" pitchFamily="34" charset="0"/>
              </a:rPr>
              <a:t>​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A6ED2A2-A219-47FA-AEBC-724DD470C26F}"/>
              </a:ext>
            </a:extLst>
          </p:cNvPr>
          <p:cNvSpPr txBox="1"/>
          <p:nvPr/>
        </p:nvSpPr>
        <p:spPr>
          <a:xfrm>
            <a:off x="625463" y="391217"/>
            <a:ext cx="658723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nl-NL" sz="2400" b="1" dirty="0"/>
              <a:t>Planning van de les: </a:t>
            </a:r>
          </a:p>
          <a:p>
            <a:pPr fontAlgn="base"/>
            <a:endParaRPr lang="nl-NL" sz="2400" b="1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-Terugblik naar vorige week ​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-Check studiehandleiding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-Vooruitblik naar Pitch &amp; afspraken maken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-Verder met je projectvoorstel​</a:t>
            </a:r>
          </a:p>
          <a:p>
            <a:pPr fontAlgn="base"/>
            <a:endParaRPr lang="nl-NL" sz="2400" dirty="0"/>
          </a:p>
          <a:p>
            <a:pPr fontAlgn="base"/>
            <a:endParaRPr lang="nl-NL" sz="2400" dirty="0"/>
          </a:p>
          <a:p>
            <a:pPr fontAlgn="base"/>
            <a:r>
              <a:rPr lang="nl-NL" sz="2400" dirty="0"/>
              <a:t>	-Contact gaan zoeken met praktijk ​</a:t>
            </a:r>
          </a:p>
          <a:p>
            <a:pPr fontAlgn="base"/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51561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1499398" y="1744627"/>
            <a:ext cx="64490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Terugblik vorige week.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Het afstudeerproject.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Wat was de opdracht ook alweer?</a:t>
            </a:r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1499398" y="1744627"/>
            <a:ext cx="6449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29E3810-B4FB-4894-902C-9B0CEB62DCEA}"/>
              </a:ext>
            </a:extLst>
          </p:cNvPr>
          <p:cNvSpPr/>
          <p:nvPr/>
        </p:nvSpPr>
        <p:spPr>
          <a:xfrm>
            <a:off x="942754" y="1443841"/>
            <a:ext cx="92219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gaat gedurende 20 weken aan de slag met het ontwikkelen van een 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beroepsproduct. 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is belangrijk dat je de geleerde theorie van de afgelopen jaren op school en je praktijkervaring gaat gebruiken om dit beroepsproduct neer te zetten.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gaat het beroepsproduct maken aan de hand van een door jou gekozen onderwerp uit de praktijk.</a:t>
            </a:r>
          </a:p>
        </p:txBody>
      </p:sp>
    </p:spTree>
    <p:extLst>
      <p:ext uri="{BB962C8B-B14F-4D97-AF65-F5344CB8AC3E}">
        <p14:creationId xmlns:p14="http://schemas.microsoft.com/office/powerpoint/2010/main" val="234838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E22A2DE-B45B-4D68-A66F-CFE50CF59110}"/>
              </a:ext>
            </a:extLst>
          </p:cNvPr>
          <p:cNvSpPr/>
          <p:nvPr/>
        </p:nvSpPr>
        <p:spPr>
          <a:xfrm>
            <a:off x="1499398" y="1744627"/>
            <a:ext cx="6449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29E3810-B4FB-4894-902C-9B0CEB62DCEA}"/>
              </a:ext>
            </a:extLst>
          </p:cNvPr>
          <p:cNvSpPr/>
          <p:nvPr/>
        </p:nvSpPr>
        <p:spPr>
          <a:xfrm>
            <a:off x="453658" y="252458"/>
            <a:ext cx="92219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VOORBEELDEN: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kookapp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voor LVB ontwikkelen</a:t>
            </a:r>
          </a:p>
          <a:p>
            <a:pPr marL="457200" indent="-4572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Een programma schrijven om langer thuis te blijven wonen voor ouderen</a:t>
            </a:r>
          </a:p>
          <a:p>
            <a:pPr marL="457200" indent="-4572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beautydag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voor mantelzorgers organiseren</a:t>
            </a:r>
          </a:p>
          <a:p>
            <a:pPr marL="457200" indent="-4572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Moestuin opzetten voor en met cliënten</a:t>
            </a:r>
          </a:p>
          <a:p>
            <a:pPr marL="457200" indent="-4572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Beweegprogramma voor mensen met psychiatrische stoornissen</a:t>
            </a:r>
          </a:p>
          <a:p>
            <a:pPr marL="457200" indent="-457200">
              <a:buFontTx/>
              <a:buChar char="-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Onderzoek doen naar effectieve methodieken binnen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93851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4A0F4F-5DBF-429B-AA22-9A88957AA2D8}"/>
              </a:ext>
            </a:extLst>
          </p:cNvPr>
          <p:cNvSpPr/>
          <p:nvPr/>
        </p:nvSpPr>
        <p:spPr>
          <a:xfrm>
            <a:off x="691116" y="797510"/>
            <a:ext cx="90908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Beoordeling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opdracht bestaat uit een aantal vaste onderdelen die je allemaal met een voldoende moet afronden. 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BPV-begeleider van stage, je docent en je Critical Friend van het Noorderpoort zullen het beroepsproduct beoordelen. 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Daarnaast beoordeel je ook jezelf, middels een zelfbeoordelingsformulier. Je zult je beoordeling moeten onderbouwen met argumenten.</a:t>
            </a:r>
          </a:p>
        </p:txBody>
      </p:sp>
    </p:spTree>
    <p:extLst>
      <p:ext uri="{BB962C8B-B14F-4D97-AF65-F5344CB8AC3E}">
        <p14:creationId xmlns:p14="http://schemas.microsoft.com/office/powerpoint/2010/main" val="255847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C38ADD0-22E1-4051-A4D6-A00009E39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83" y="928577"/>
            <a:ext cx="7991475" cy="4724400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843084C3-E630-41A2-9E24-7C1812094166}"/>
              </a:ext>
            </a:extLst>
          </p:cNvPr>
          <p:cNvCxnSpPr>
            <a:cxnSpLocks/>
          </p:cNvCxnSpPr>
          <p:nvPr/>
        </p:nvCxnSpPr>
        <p:spPr>
          <a:xfrm flipH="1">
            <a:off x="5316279" y="2030819"/>
            <a:ext cx="2466754" cy="10419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84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3480" y="327403"/>
            <a:ext cx="9875520" cy="1356360"/>
          </a:xfrm>
        </p:spPr>
        <p:txBody>
          <a:bodyPr>
            <a:noAutofit/>
          </a:bodyPr>
          <a:lstStyle/>
          <a:p>
            <a:br>
              <a:rPr lang="nl-NL" sz="2800"/>
            </a:br>
            <a:r>
              <a:rPr lang="nl-NL" sz="2800"/>
              <a:t>Vier fasen - drie beslismomenten</a:t>
            </a:r>
            <a:endParaRPr lang="nl-NL" sz="2800" dirty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320600"/>
              </p:ext>
            </p:extLst>
          </p:nvPr>
        </p:nvGraphicFramePr>
        <p:xfrm>
          <a:off x="1173480" y="1609725"/>
          <a:ext cx="9900595" cy="4638675"/>
        </p:xfrm>
        <a:graphic>
          <a:graphicData uri="http://schemas.openxmlformats.org/drawingml/2006/table">
            <a:tbl>
              <a:tblPr/>
              <a:tblGrid>
                <a:gridCol w="1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5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8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9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2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1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OPSTARTEN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Oriënteren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2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PLANNEN MAKEN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3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UITVOEREN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</a:t>
                      </a:r>
                      <a:endParaRPr lang="nl-NL" sz="28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Fase 4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AFSLUITEN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Projectvoorstel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Projectplan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Rapportages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Product</a:t>
                      </a:r>
                      <a:endParaRPr lang="nl-NL" sz="20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Presentatie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Eindevaluatie</a:t>
                      </a:r>
                      <a:endParaRPr lang="nl-N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218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8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* </a:t>
                      </a:r>
                      <a:r>
                        <a:rPr lang="nl-NL" sz="2400" b="1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Arial"/>
                        </a:rPr>
                        <a:t>Beslismomenten</a:t>
                      </a:r>
                      <a:r>
                        <a:rPr lang="nl-NL" sz="1400" b="1">
                          <a:latin typeface="Calibri"/>
                          <a:ea typeface="Calibri"/>
                          <a:cs typeface="Arial"/>
                        </a:rPr>
                        <a:t>: Go / No go opdrachtgever (opdrachtgever en/of school)</a:t>
                      </a:r>
                      <a:endParaRPr lang="nl-NL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763" marR="61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2" y="14853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BA949FD-BB93-47EF-A127-D2C4B8EC9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7129"/>
              </p:ext>
            </p:extLst>
          </p:nvPr>
        </p:nvGraphicFramePr>
        <p:xfrm>
          <a:off x="1126309" y="1301840"/>
          <a:ext cx="9941261" cy="4250696"/>
        </p:xfrm>
        <a:graphic>
          <a:graphicData uri="http://schemas.openxmlformats.org/drawingml/2006/table">
            <a:tbl>
              <a:tblPr firstRow="1" firstCol="1" bandRow="1"/>
              <a:tblGrid>
                <a:gridCol w="3709268">
                  <a:extLst>
                    <a:ext uri="{9D8B030D-6E8A-4147-A177-3AD203B41FA5}">
                      <a16:colId xmlns:a16="http://schemas.microsoft.com/office/drawing/2014/main" val="2011188133"/>
                    </a:ext>
                  </a:extLst>
                </a:gridCol>
                <a:gridCol w="2953508">
                  <a:extLst>
                    <a:ext uri="{9D8B030D-6E8A-4147-A177-3AD203B41FA5}">
                      <a16:colId xmlns:a16="http://schemas.microsoft.com/office/drawing/2014/main" val="1496065918"/>
                    </a:ext>
                  </a:extLst>
                </a:gridCol>
                <a:gridCol w="3278485">
                  <a:extLst>
                    <a:ext uri="{9D8B030D-6E8A-4147-A177-3AD203B41FA5}">
                      <a16:colId xmlns:a16="http://schemas.microsoft.com/office/drawing/2014/main" val="3109704278"/>
                    </a:ext>
                  </a:extLst>
                </a:gridCol>
              </a:tblGrid>
              <a:tr h="98037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Activiteit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Deadline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1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Opleveren / beoordeeld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232507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Pitch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maart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Pitch presenteren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779292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Oriënteren/ Plannen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maart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Concept plan - </a:t>
                      </a:r>
                      <a:r>
                        <a:rPr lang="nl-NL" sz="2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955163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Uitvoeren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mei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583908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Iedere week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Logboek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37418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Reflecteren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Iedere week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Logboek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671693"/>
                  </a:ext>
                </a:extLst>
              </a:tr>
              <a:tr h="545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Presenteren 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en 9 juni 2020</a:t>
                      </a:r>
                      <a:endParaRPr lang="nl-NL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9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Product/ proces</a:t>
                      </a:r>
                      <a:endParaRPr lang="nl-NL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244" marR="163244" marT="22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23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6134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E790FC-BD0F-4D09-8F78-A9A6B366015D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0c2a196-fb86-4a80-b53b-494531e97d44"/>
    <ds:schemaRef ds:uri="ee5ad45f-5c26-4269-94b9-a38f6ca3322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287E4D-68DC-43F3-B244-FFE87054D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6F36BA-2F5E-468B-80E0-6B0737DD2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382</Words>
  <Application>Microsoft Office PowerPoint</Application>
  <PresentationFormat>Breedbeeld</PresentationFormat>
  <Paragraphs>139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Trebuchet MS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 Vier fasen - drie beslismomenten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 Huisman</dc:creator>
  <cp:lastModifiedBy>Mariëlle  Huisman</cp:lastModifiedBy>
  <cp:revision>2</cp:revision>
  <dcterms:created xsi:type="dcterms:W3CDTF">2020-02-25T10:07:32Z</dcterms:created>
  <dcterms:modified xsi:type="dcterms:W3CDTF">2020-02-25T10:50:22Z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0x0101003C1429BF1A67E641B09F2EAAF27E91D3</vt:lpwstr>
  </property>
</Properties>
</file>